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915"/>
  </p:normalViewPr>
  <p:slideViewPr>
    <p:cSldViewPr snapToGrid="0" snapToObjects="1">
      <p:cViewPr varScale="1">
        <p:scale>
          <a:sx n="148" d="100"/>
          <a:sy n="148" d="100"/>
        </p:scale>
        <p:origin x="2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cCann" userId="8780d60a-597c-4b53-ba8a-7055ca85b189" providerId="ADAL" clId="{651622B8-35E8-1B4D-A54E-D1ECF78493B7}"/>
    <pc:docChg chg="modSld">
      <pc:chgData name="Daniel McCann" userId="8780d60a-597c-4b53-ba8a-7055ca85b189" providerId="ADAL" clId="{651622B8-35E8-1B4D-A54E-D1ECF78493B7}" dt="2025-01-23T09:27:33.180" v="14" actId="20577"/>
      <pc:docMkLst>
        <pc:docMk/>
      </pc:docMkLst>
      <pc:sldChg chg="modSp mod">
        <pc:chgData name="Daniel McCann" userId="8780d60a-597c-4b53-ba8a-7055ca85b189" providerId="ADAL" clId="{651622B8-35E8-1B4D-A54E-D1ECF78493B7}" dt="2025-01-23T09:27:33.180" v="14" actId="20577"/>
        <pc:sldMkLst>
          <pc:docMk/>
          <pc:sldMk cId="734676355" sldId="256"/>
        </pc:sldMkLst>
        <pc:graphicFrameChg chg="mod modGraphic">
          <ac:chgData name="Daniel McCann" userId="8780d60a-597c-4b53-ba8a-7055ca85b189" providerId="ADAL" clId="{651622B8-35E8-1B4D-A54E-D1ECF78493B7}" dt="2025-01-23T09:27:33.180" v="14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  <pc:docChgLst>
    <pc:chgData name="Lee Payne" userId="4fdd8a30-39bf-40c8-9d3b-7522c84a80c7" providerId="ADAL" clId="{DA778718-97F6-D94F-8EDA-86154000DF0E}"/>
    <pc:docChg chg="custSel addSld delSld modSld">
      <pc:chgData name="Lee Payne" userId="4fdd8a30-39bf-40c8-9d3b-7522c84a80c7" providerId="ADAL" clId="{DA778718-97F6-D94F-8EDA-86154000DF0E}" dt="2025-01-30T13:11:06.515" v="155" actId="14100"/>
      <pc:docMkLst>
        <pc:docMk/>
      </pc:docMkLst>
      <pc:sldChg chg="modSp mod">
        <pc:chgData name="Lee Payne" userId="4fdd8a30-39bf-40c8-9d3b-7522c84a80c7" providerId="ADAL" clId="{DA778718-97F6-D94F-8EDA-86154000DF0E}" dt="2025-01-23T16:02:19.964" v="119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DA778718-97F6-D94F-8EDA-86154000DF0E}" dt="2025-01-23T16:02:19.964" v="119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Lee Payne" userId="4fdd8a30-39bf-40c8-9d3b-7522c84a80c7" providerId="ADAL" clId="{DA778718-97F6-D94F-8EDA-86154000DF0E}" dt="2025-01-30T13:11:06.515" v="155" actId="14100"/>
        <pc:sldMkLst>
          <pc:docMk/>
          <pc:sldMk cId="1833947036" sldId="259"/>
        </pc:sldMkLst>
        <pc:spChg chg="add mod">
          <ac:chgData name="Lee Payne" userId="4fdd8a30-39bf-40c8-9d3b-7522c84a80c7" providerId="ADAL" clId="{DA778718-97F6-D94F-8EDA-86154000DF0E}" dt="2025-01-30T13:10:50.982" v="152" actId="20577"/>
          <ac:spMkLst>
            <pc:docMk/>
            <pc:sldMk cId="1833947036" sldId="259"/>
            <ac:spMk id="3" creationId="{20CC3C6F-7534-AF34-566C-946E1BF88981}"/>
          </ac:spMkLst>
        </pc:spChg>
        <pc:spChg chg="mod">
          <ac:chgData name="Lee Payne" userId="4fdd8a30-39bf-40c8-9d3b-7522c84a80c7" providerId="ADAL" clId="{DA778718-97F6-D94F-8EDA-86154000DF0E}" dt="2025-01-13T14:07:01.714" v="37" actId="20577"/>
          <ac:spMkLst>
            <pc:docMk/>
            <pc:sldMk cId="1833947036" sldId="259"/>
            <ac:spMk id="5" creationId="{8B4ABDE7-BB45-270A-ABF9-F12A2A1C877E}"/>
          </ac:spMkLst>
        </pc:spChg>
        <pc:picChg chg="add mod">
          <ac:chgData name="Lee Payne" userId="4fdd8a30-39bf-40c8-9d3b-7522c84a80c7" providerId="ADAL" clId="{DA778718-97F6-D94F-8EDA-86154000DF0E}" dt="2025-01-13T14:06:35.141" v="6" actId="14100"/>
          <ac:picMkLst>
            <pc:docMk/>
            <pc:sldMk cId="1833947036" sldId="259"/>
            <ac:picMk id="4" creationId="{4D180C31-6E08-9D2F-AFF4-F46B03EA554F}"/>
          </ac:picMkLst>
        </pc:picChg>
        <pc:picChg chg="add mod">
          <ac:chgData name="Lee Payne" userId="4fdd8a30-39bf-40c8-9d3b-7522c84a80c7" providerId="ADAL" clId="{DA778718-97F6-D94F-8EDA-86154000DF0E}" dt="2025-01-30T13:11:06.515" v="155" actId="14100"/>
          <ac:picMkLst>
            <pc:docMk/>
            <pc:sldMk cId="1833947036" sldId="259"/>
            <ac:picMk id="7" creationId="{8D05ACC4-F37E-F190-9B72-70C843BFFD80}"/>
          </ac:picMkLst>
        </pc:picChg>
      </pc:sldChg>
      <pc:sldChg chg="modSp add del mod">
        <pc:chgData name="Lee Payne" userId="4fdd8a30-39bf-40c8-9d3b-7522c84a80c7" providerId="ADAL" clId="{DA778718-97F6-D94F-8EDA-86154000DF0E}" dt="2025-01-30T13:10:47.871" v="151" actId="2696"/>
        <pc:sldMkLst>
          <pc:docMk/>
          <pc:sldMk cId="402305754" sldId="260"/>
        </pc:sldMkLst>
      </pc:sldChg>
    </pc:docChg>
  </pc:docChgLst>
  <pc:docChgLst>
    <pc:chgData name="Lee Payne" userId="4fdd8a30-39bf-40c8-9d3b-7522c84a80c7" providerId="ADAL" clId="{EBD3DF9C-7CFB-424B-BD33-D12DAF4CF2F8}"/>
    <pc:docChg chg="modSld">
      <pc:chgData name="Lee Payne" userId="4fdd8a30-39bf-40c8-9d3b-7522c84a80c7" providerId="ADAL" clId="{EBD3DF9C-7CFB-424B-BD33-D12DAF4CF2F8}" dt="2024-12-18T15:23:59.694" v="30" actId="20577"/>
      <pc:docMkLst>
        <pc:docMk/>
      </pc:docMkLst>
      <pc:sldChg chg="modSp mod">
        <pc:chgData name="Lee Payne" userId="4fdd8a30-39bf-40c8-9d3b-7522c84a80c7" providerId="ADAL" clId="{EBD3DF9C-7CFB-424B-BD33-D12DAF4CF2F8}" dt="2024-12-18T15:23:59.694" v="30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EBD3DF9C-7CFB-424B-BD33-D12DAF4CF2F8}" dt="2024-12-18T15:23:59.694" v="30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30/01/2025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30/01/2025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30/01/2025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James Dunkerley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329358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10/12/27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Safe Moving and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3531170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12/12/27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at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3533692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11/12/27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Highways 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National Highways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14-00071014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09/12/27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Safely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IOSH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WS719308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ECS – Highways Electrical Registration Scheme (HERS) </a:t>
                      </a:r>
                      <a:endParaRPr lang="en-GB" sz="1100" dirty="0"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CSCS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H1243575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20/01/28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Highways Passport</a:t>
            </a:r>
          </a:p>
        </p:txBody>
      </p:sp>
      <p:pic>
        <p:nvPicPr>
          <p:cNvPr id="4" name="Picture 3" descr="A person with a qr code&#10;&#10;Description automatically generated">
            <a:extLst>
              <a:ext uri="{FF2B5EF4-FFF2-40B4-BE49-F238E27FC236}">
                <a16:creationId xmlns:a16="http://schemas.microsoft.com/office/drawing/2014/main" id="{4D180C31-6E08-9D2F-AFF4-F46B03E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21" y="1726274"/>
            <a:ext cx="2394570" cy="1532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C3C6F-7534-AF34-566C-946E1BF88981}"/>
              </a:ext>
            </a:extLst>
          </p:cNvPr>
          <p:cNvSpPr txBox="1"/>
          <p:nvPr/>
        </p:nvSpPr>
        <p:spPr>
          <a:xfrm>
            <a:off x="3590126" y="13032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ECS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5ACC4-F37E-F190-9B72-70C843BFF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274" y="1656632"/>
            <a:ext cx="2717631" cy="17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DC27F-189B-4251-9F00-08E75A4FA4D6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078ea3b5-7cd4-402a-949f-a81edf38a202"/>
    <ds:schemaRef ds:uri="http://purl.org/dc/terms/"/>
    <ds:schemaRef ds:uri="http://schemas.microsoft.com/office/2006/documentManagement/types"/>
    <ds:schemaRef ds:uri="bc00719f-a471-49ab-8b67-30e6520d633d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3309</TotalTime>
  <Words>83</Words>
  <Application>Microsoft Macintosh PowerPoint</Application>
  <PresentationFormat>A4 Paper (210x297 mm)</PresentationFormat>
  <Paragraphs>42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44</cp:revision>
  <cp:lastPrinted>2025-01-23T16:02:17Z</cp:lastPrinted>
  <dcterms:created xsi:type="dcterms:W3CDTF">2017-07-03T20:19:07Z</dcterms:created>
  <dcterms:modified xsi:type="dcterms:W3CDTF">2025-01-30T13:11:10Z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